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8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055AC08B-DB1E-47CF-9883-160040F0CA2A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CC3A9E9E-27B9-4E7E-A959-3EEF0E1F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9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A9E9E-27B9-4E7E-A959-3EEF0E1F47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21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78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4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8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73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9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14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59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9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8111-44B8-44B6-BEF3-E2D73DD8BD97}" type="datetimeFigureOut">
              <a:rPr kumimoji="1" lang="ja-JP" altLang="en-US" smtClean="0"/>
              <a:t>2022/7/31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7912-B10C-4D03-81B1-375625F7F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7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AC4B3808-3214-4165-BE31-8F9FC60672CB}"/>
              </a:ext>
            </a:extLst>
          </p:cNvPr>
          <p:cNvGrpSpPr/>
          <p:nvPr/>
        </p:nvGrpSpPr>
        <p:grpSpPr>
          <a:xfrm>
            <a:off x="327023" y="219073"/>
            <a:ext cx="6905626" cy="10253664"/>
            <a:chOff x="327023" y="219073"/>
            <a:chExt cx="6905626" cy="10253664"/>
          </a:xfrm>
        </p:grpSpPr>
        <p:sp>
          <p:nvSpPr>
            <p:cNvPr id="36" name="Line 6">
              <a:extLst>
                <a:ext uri="{FF2B5EF4-FFF2-40B4-BE49-F238E27FC236}">
                  <a16:creationId xmlns:a16="http://schemas.microsoft.com/office/drawing/2014/main" id="{0040A4A2-2587-4EDC-950E-DCA3638D75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10202862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" name="Line 7">
              <a:extLst>
                <a:ext uri="{FF2B5EF4-FFF2-40B4-BE49-F238E27FC236}">
                  <a16:creationId xmlns:a16="http://schemas.microsoft.com/office/drawing/2014/main" id="{1A5496B3-D869-4532-82E1-13420E3A58B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8223249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" name="Line 8">
              <a:extLst>
                <a:ext uri="{FF2B5EF4-FFF2-40B4-BE49-F238E27FC236}">
                  <a16:creationId xmlns:a16="http://schemas.microsoft.com/office/drawing/2014/main" id="{A872B095-71E9-4E01-9E37-226B3A17C8F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6246812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4EE1F507-086C-4A1B-846D-C720D36781D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4267199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" name="Line 10">
              <a:extLst>
                <a:ext uri="{FF2B5EF4-FFF2-40B4-BE49-F238E27FC236}">
                  <a16:creationId xmlns:a16="http://schemas.microsoft.com/office/drawing/2014/main" id="{85D3D1C6-CCE4-44E3-92C8-4BEB8325F6A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2290762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" name="Line 11">
              <a:extLst>
                <a:ext uri="{FF2B5EF4-FFF2-40B4-BE49-F238E27FC236}">
                  <a16:creationId xmlns:a16="http://schemas.microsoft.com/office/drawing/2014/main" id="{DE1ACA0E-AE68-498F-A771-0C9F680341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7143749" y="311149"/>
              <a:ext cx="0" cy="17780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" name="Line 12">
              <a:extLst>
                <a:ext uri="{FF2B5EF4-FFF2-40B4-BE49-F238E27FC236}">
                  <a16:creationId xmlns:a16="http://schemas.microsoft.com/office/drawing/2014/main" id="{39E61D66-E029-4CAB-89F2-530EED7720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2" y="10201275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3" name="Line 13">
              <a:extLst>
                <a:ext uri="{FF2B5EF4-FFF2-40B4-BE49-F238E27FC236}">
                  <a16:creationId xmlns:a16="http://schemas.microsoft.com/office/drawing/2014/main" id="{BA531A94-4360-4661-BE7D-6732B728D8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2" y="8221662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4" name="Line 14">
              <a:extLst>
                <a:ext uri="{FF2B5EF4-FFF2-40B4-BE49-F238E27FC236}">
                  <a16:creationId xmlns:a16="http://schemas.microsoft.com/office/drawing/2014/main" id="{A801693F-131C-456E-B3CC-58A291BAE3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2" y="6245225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5" name="Line 15">
              <a:extLst>
                <a:ext uri="{FF2B5EF4-FFF2-40B4-BE49-F238E27FC236}">
                  <a16:creationId xmlns:a16="http://schemas.microsoft.com/office/drawing/2014/main" id="{3A194308-DA46-4B91-A710-C66E82FE29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1" y="4265612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6" name="Line 16">
              <a:extLst>
                <a:ext uri="{FF2B5EF4-FFF2-40B4-BE49-F238E27FC236}">
                  <a16:creationId xmlns:a16="http://schemas.microsoft.com/office/drawing/2014/main" id="{6EC9D68C-1A15-4281-B272-A4A30F4F9C5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1" y="2289175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7" name="Line 17">
              <a:extLst>
                <a:ext uri="{FF2B5EF4-FFF2-40B4-BE49-F238E27FC236}">
                  <a16:creationId xmlns:a16="http://schemas.microsoft.com/office/drawing/2014/main" id="{3B5CD343-BBB5-496A-BF68-20025CE652F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17511" y="309562"/>
              <a:ext cx="0" cy="180975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8" name="Line 18">
              <a:extLst>
                <a:ext uri="{FF2B5EF4-FFF2-40B4-BE49-F238E27FC236}">
                  <a16:creationId xmlns:a16="http://schemas.microsoft.com/office/drawing/2014/main" id="{F146271C-6D2A-41B3-BA2D-320355FAB7B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964362" y="10382249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9" name="Line 19">
              <a:extLst>
                <a:ext uri="{FF2B5EF4-FFF2-40B4-BE49-F238E27FC236}">
                  <a16:creationId xmlns:a16="http://schemas.microsoft.com/office/drawing/2014/main" id="{BDD68E48-75E7-4DD7-B218-730C280FAA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90937" y="103822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0" name="Line 20">
              <a:extLst>
                <a:ext uri="{FF2B5EF4-FFF2-40B4-BE49-F238E27FC236}">
                  <a16:creationId xmlns:a16="http://schemas.microsoft.com/office/drawing/2014/main" id="{B78E769E-9B4D-4E35-A209-390AF21FA7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17512" y="10382250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1" name="Line 21">
              <a:extLst>
                <a:ext uri="{FF2B5EF4-FFF2-40B4-BE49-F238E27FC236}">
                  <a16:creationId xmlns:a16="http://schemas.microsoft.com/office/drawing/2014/main" id="{0BA17884-52AD-42B1-BC6C-B2E75827AB4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964361" y="309561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2" name="Line 22">
              <a:extLst>
                <a:ext uri="{FF2B5EF4-FFF2-40B4-BE49-F238E27FC236}">
                  <a16:creationId xmlns:a16="http://schemas.microsoft.com/office/drawing/2014/main" id="{0F3BB16B-AAA5-4B15-AE52-73CA63DB11D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90936" y="309562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3" name="Line 23">
              <a:extLst>
                <a:ext uri="{FF2B5EF4-FFF2-40B4-BE49-F238E27FC236}">
                  <a16:creationId xmlns:a16="http://schemas.microsoft.com/office/drawing/2014/main" id="{ADA58BA9-D8C8-41DF-B2CA-3C7B770679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17511" y="309562"/>
              <a:ext cx="180975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66" name="Rectangle 24">
            <a:extLst>
              <a:ext uri="{FF2B5EF4-FFF2-40B4-BE49-F238E27FC236}">
                <a16:creationId xmlns:a16="http://schemas.microsoft.com/office/drawing/2014/main" id="{8714FC24-4C68-4890-BE1F-FEAFB51C4C3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4903" y="-250034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39A53799-8887-402F-8086-E88A164A5C49}"/>
              </a:ext>
            </a:extLst>
          </p:cNvPr>
          <p:cNvSpPr txBox="1"/>
          <p:nvPr/>
        </p:nvSpPr>
        <p:spPr>
          <a:xfrm>
            <a:off x="1328862" y="2017797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45" name="Rectangle 24">
            <a:extLst>
              <a:ext uri="{FF2B5EF4-FFF2-40B4-BE49-F238E27FC236}">
                <a16:creationId xmlns:a16="http://schemas.microsoft.com/office/drawing/2014/main" id="{DEBB824C-8C52-447C-8AEF-78C820EC58D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33762" y="-250034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796E6594-5A15-4367-A7F1-41821832BBB0}"/>
              </a:ext>
            </a:extLst>
          </p:cNvPr>
          <p:cNvSpPr txBox="1"/>
          <p:nvPr/>
        </p:nvSpPr>
        <p:spPr>
          <a:xfrm>
            <a:off x="4607721" y="2017797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66" name="Rectangle 24">
            <a:extLst>
              <a:ext uri="{FF2B5EF4-FFF2-40B4-BE49-F238E27FC236}">
                <a16:creationId xmlns:a16="http://schemas.microsoft.com/office/drawing/2014/main" id="{4002FA49-B91E-446A-8A80-0988E39E6EC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4903" y="1726401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40DFBA23-4831-45C2-AD21-D668EBDDB074}"/>
              </a:ext>
            </a:extLst>
          </p:cNvPr>
          <p:cNvSpPr txBox="1"/>
          <p:nvPr/>
        </p:nvSpPr>
        <p:spPr>
          <a:xfrm>
            <a:off x="1328862" y="399423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68" name="Rectangle 24">
            <a:extLst>
              <a:ext uri="{FF2B5EF4-FFF2-40B4-BE49-F238E27FC236}">
                <a16:creationId xmlns:a16="http://schemas.microsoft.com/office/drawing/2014/main" id="{11653861-9B96-496C-BB1F-6FD3A7B902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33762" y="1726401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CED86A47-D683-4B7A-A9DE-B41EBBE33686}"/>
              </a:ext>
            </a:extLst>
          </p:cNvPr>
          <p:cNvSpPr txBox="1"/>
          <p:nvPr/>
        </p:nvSpPr>
        <p:spPr>
          <a:xfrm>
            <a:off x="4607721" y="399423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70" name="Rectangle 24">
            <a:extLst>
              <a:ext uri="{FF2B5EF4-FFF2-40B4-BE49-F238E27FC236}">
                <a16:creationId xmlns:a16="http://schemas.microsoft.com/office/drawing/2014/main" id="{38CFA6E1-4D74-433B-84E8-5AF8D454D48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4903" y="3712372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BE100DAF-45DF-4B8D-B106-0FE6BFA5FBAF}"/>
              </a:ext>
            </a:extLst>
          </p:cNvPr>
          <p:cNvSpPr txBox="1"/>
          <p:nvPr/>
        </p:nvSpPr>
        <p:spPr>
          <a:xfrm>
            <a:off x="1328862" y="5980203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72" name="Rectangle 24">
            <a:extLst>
              <a:ext uri="{FF2B5EF4-FFF2-40B4-BE49-F238E27FC236}">
                <a16:creationId xmlns:a16="http://schemas.microsoft.com/office/drawing/2014/main" id="{9E791BFF-5F02-40C3-81F2-78C79A0FAD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33762" y="3712372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A16CDEEB-CE97-4DFB-B60D-BDE2A3EC3717}"/>
              </a:ext>
            </a:extLst>
          </p:cNvPr>
          <p:cNvSpPr txBox="1"/>
          <p:nvPr/>
        </p:nvSpPr>
        <p:spPr>
          <a:xfrm>
            <a:off x="4607721" y="5980203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74" name="Rectangle 24">
            <a:extLst>
              <a:ext uri="{FF2B5EF4-FFF2-40B4-BE49-F238E27FC236}">
                <a16:creationId xmlns:a16="http://schemas.microsoft.com/office/drawing/2014/main" id="{F24D4C3E-7010-4432-A512-8EF56D69207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4903" y="5688807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1610C24C-6F3A-4D87-9E4C-A2420E8CB860}"/>
              </a:ext>
            </a:extLst>
          </p:cNvPr>
          <p:cNvSpPr txBox="1"/>
          <p:nvPr/>
        </p:nvSpPr>
        <p:spPr>
          <a:xfrm>
            <a:off x="1328862" y="7956638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76" name="Rectangle 24">
            <a:extLst>
              <a:ext uri="{FF2B5EF4-FFF2-40B4-BE49-F238E27FC236}">
                <a16:creationId xmlns:a16="http://schemas.microsoft.com/office/drawing/2014/main" id="{785CFDC9-E055-4CC3-8025-C20BB2191BD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33762" y="5688807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D3199E85-D8FD-46B5-9AF5-8BB923F6C47A}"/>
              </a:ext>
            </a:extLst>
          </p:cNvPr>
          <p:cNvSpPr txBox="1"/>
          <p:nvPr/>
        </p:nvSpPr>
        <p:spPr>
          <a:xfrm>
            <a:off x="4607721" y="7956638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78" name="Rectangle 24">
            <a:extLst>
              <a:ext uri="{FF2B5EF4-FFF2-40B4-BE49-F238E27FC236}">
                <a16:creationId xmlns:a16="http://schemas.microsoft.com/office/drawing/2014/main" id="{FBB4577B-85CC-403A-B69E-C1AB06C9B97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4903" y="7662064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BE1AAB01-06F0-421D-B53A-1839679238FD}"/>
              </a:ext>
            </a:extLst>
          </p:cNvPr>
          <p:cNvSpPr txBox="1"/>
          <p:nvPr/>
        </p:nvSpPr>
        <p:spPr>
          <a:xfrm>
            <a:off x="1328862" y="9929895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180" name="Rectangle 24">
            <a:extLst>
              <a:ext uri="{FF2B5EF4-FFF2-40B4-BE49-F238E27FC236}">
                <a16:creationId xmlns:a16="http://schemas.microsoft.com/office/drawing/2014/main" id="{FE495675-0CFC-4666-9343-805946894F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33762" y="7662064"/>
            <a:ext cx="1979613" cy="3273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DBA07968-4695-49A2-B189-E9827F60AEE7}"/>
              </a:ext>
            </a:extLst>
          </p:cNvPr>
          <p:cNvSpPr txBox="1"/>
          <p:nvPr/>
        </p:nvSpPr>
        <p:spPr>
          <a:xfrm>
            <a:off x="4607721" y="9929895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山形県バドミントン協会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1DACA5B-D5F9-4FC1-B167-06658A3E96C6}"/>
              </a:ext>
            </a:extLst>
          </p:cNvPr>
          <p:cNvSpPr txBox="1"/>
          <p:nvPr/>
        </p:nvSpPr>
        <p:spPr>
          <a:xfrm>
            <a:off x="529901" y="79971"/>
            <a:ext cx="6496704" cy="41397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ウラ面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9A53799-8887-402F-8086-E88A164A5C49}"/>
              </a:ext>
            </a:extLst>
          </p:cNvPr>
          <p:cNvSpPr txBox="1"/>
          <p:nvPr/>
        </p:nvSpPr>
        <p:spPr>
          <a:xfrm>
            <a:off x="657154" y="759733"/>
            <a:ext cx="3005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dirty="0"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algn="ctr"/>
            <a:r>
              <a:rPr kumimoji="1" lang="ja-JP" altLang="en-US" sz="2000" dirty="0"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algn="ctr"/>
            <a:r>
              <a:rPr kumimoji="1" lang="ja-JP" altLang="en-US" sz="2000" dirty="0"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96E6594-5A15-4367-A7F1-41821832BBB0}"/>
              </a:ext>
            </a:extLst>
          </p:cNvPr>
          <p:cNvSpPr txBox="1"/>
          <p:nvPr/>
        </p:nvSpPr>
        <p:spPr>
          <a:xfrm>
            <a:off x="3993034" y="759734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0DFBA23-4831-45C2-AD21-D668EBDDB074}"/>
              </a:ext>
            </a:extLst>
          </p:cNvPr>
          <p:cNvSpPr txBox="1"/>
          <p:nvPr/>
        </p:nvSpPr>
        <p:spPr>
          <a:xfrm>
            <a:off x="657154" y="2756321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ED86A47-D683-4B7A-A9DE-B41EBBE33686}"/>
              </a:ext>
            </a:extLst>
          </p:cNvPr>
          <p:cNvSpPr txBox="1"/>
          <p:nvPr/>
        </p:nvSpPr>
        <p:spPr>
          <a:xfrm>
            <a:off x="3944733" y="2741494"/>
            <a:ext cx="3005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E100DAF-45DF-4B8D-B106-0FE6BFA5FBAF}"/>
              </a:ext>
            </a:extLst>
          </p:cNvPr>
          <p:cNvSpPr txBox="1"/>
          <p:nvPr/>
        </p:nvSpPr>
        <p:spPr>
          <a:xfrm>
            <a:off x="667304" y="4711332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16CDEEB-CE97-4DFB-B60D-BDE2A3EC3717}"/>
              </a:ext>
            </a:extLst>
          </p:cNvPr>
          <p:cNvSpPr txBox="1"/>
          <p:nvPr/>
        </p:nvSpPr>
        <p:spPr>
          <a:xfrm>
            <a:off x="3902400" y="4711331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610C24C-6F3A-4D87-9E4C-A2420E8CB860}"/>
              </a:ext>
            </a:extLst>
          </p:cNvPr>
          <p:cNvSpPr txBox="1"/>
          <p:nvPr/>
        </p:nvSpPr>
        <p:spPr>
          <a:xfrm>
            <a:off x="693136" y="6697610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3199E85-D8FD-46B5-9AF5-8BB923F6C47A}"/>
              </a:ext>
            </a:extLst>
          </p:cNvPr>
          <p:cNvSpPr txBox="1"/>
          <p:nvPr/>
        </p:nvSpPr>
        <p:spPr>
          <a:xfrm>
            <a:off x="3918487" y="6668590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E1AAB01-06F0-421D-B53A-1839679238FD}"/>
              </a:ext>
            </a:extLst>
          </p:cNvPr>
          <p:cNvSpPr txBox="1"/>
          <p:nvPr/>
        </p:nvSpPr>
        <p:spPr>
          <a:xfrm>
            <a:off x="667304" y="8681691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BA07968-4695-49A2-B189-E9827F60AEE7}"/>
              </a:ext>
            </a:extLst>
          </p:cNvPr>
          <p:cNvSpPr txBox="1"/>
          <p:nvPr/>
        </p:nvSpPr>
        <p:spPr>
          <a:xfrm>
            <a:off x="3944734" y="8665565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ＪＯＣ山形県予選会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バドミントン競技関係者</a:t>
            </a:r>
            <a:endParaRPr kumimoji="1" lang="en-US" altLang="ja-JP" sz="2000" dirty="0">
              <a:solidFill>
                <a:prstClr val="black"/>
              </a:solidFill>
              <a:latin typeface="TT-JTCウインS10N_P" panose="02000600000000000000" pitchFamily="1" charset="-128"/>
              <a:ea typeface="TT-JTCウインS10N_P" panose="02000600000000000000" pitchFamily="1" charset="-128"/>
            </a:endParaRPr>
          </a:p>
          <a:p>
            <a:pPr lvl="0" algn="ctr"/>
            <a:r>
              <a:rPr kumimoji="1" lang="ja-JP" altLang="en-US" sz="2000" dirty="0">
                <a:solidFill>
                  <a:prstClr val="black"/>
                </a:solidFill>
                <a:latin typeface="TT-JTCウインS10N_P" panose="02000600000000000000" pitchFamily="1" charset="-128"/>
                <a:ea typeface="TT-JTCウインS10N_P" panose="02000600000000000000" pitchFamily="1" charset="-128"/>
              </a:rPr>
              <a:t>入場許可証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567892" flipV="1">
            <a:off x="659102" y="470894"/>
            <a:ext cx="410155" cy="44619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396" y="448683"/>
            <a:ext cx="518205" cy="487722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567892" flipV="1">
            <a:off x="659100" y="6455002"/>
            <a:ext cx="410155" cy="446199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400" y="6432792"/>
            <a:ext cx="518205" cy="487722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567892" flipV="1">
            <a:off x="641440" y="4521706"/>
            <a:ext cx="410155" cy="446199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480" y="4499496"/>
            <a:ext cx="518205" cy="487722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567892" flipV="1">
            <a:off x="659100" y="2505073"/>
            <a:ext cx="410155" cy="446199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294" y="2482862"/>
            <a:ext cx="518205" cy="487722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567892" flipV="1">
            <a:off x="641439" y="8443915"/>
            <a:ext cx="410155" cy="44619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9045" y="8421705"/>
            <a:ext cx="51820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8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</Words>
  <Application>Microsoft Office PowerPoint</Application>
  <PresentationFormat>ユーザー設定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TT-JTCウインS10N_P</vt:lpstr>
      <vt:lpstr>メイリオ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2018-03-06T06:48:18Z</dcterms:created>
  <dcterms:modified xsi:type="dcterms:W3CDTF">2022-07-31T12:29:29Z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v-toabe@microsoft.com</vt:lpwstr>
  </property>
  <property fmtid="{D5CDD505-2E9C-101B-9397-08002B2CF9AE}" pid="5" name="MSIP_Label_f42aa342-8706-4288-bd11-ebb85995028c_SetDate">
    <vt:lpwstr>2018-03-06T06:48:26.7913727Z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